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4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32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A03B0-93C7-4010-B4AE-C434BBB5FC4D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E4697-3C7E-46DA-B157-FFB15D5969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612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A03B0-93C7-4010-B4AE-C434BBB5FC4D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E4697-3C7E-46DA-B157-FFB15D5969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3283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A03B0-93C7-4010-B4AE-C434BBB5FC4D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E4697-3C7E-46DA-B157-FFB15D5969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2337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A03B0-93C7-4010-B4AE-C434BBB5FC4D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E4697-3C7E-46DA-B157-FFB15D5969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882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A03B0-93C7-4010-B4AE-C434BBB5FC4D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E4697-3C7E-46DA-B157-FFB15D5969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7222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A03B0-93C7-4010-B4AE-C434BBB5FC4D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E4697-3C7E-46DA-B157-FFB15D5969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823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A03B0-93C7-4010-B4AE-C434BBB5FC4D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E4697-3C7E-46DA-B157-FFB15D5969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7039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A03B0-93C7-4010-B4AE-C434BBB5FC4D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E4697-3C7E-46DA-B157-FFB15D5969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9932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A03B0-93C7-4010-B4AE-C434BBB5FC4D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E4697-3C7E-46DA-B157-FFB15D5969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275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A03B0-93C7-4010-B4AE-C434BBB5FC4D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E4697-3C7E-46DA-B157-FFB15D5969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5905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A03B0-93C7-4010-B4AE-C434BBB5FC4D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E4697-3C7E-46DA-B157-FFB15D5969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3120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1A03B0-93C7-4010-B4AE-C434BBB5FC4D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E4697-3C7E-46DA-B157-FFB15D5969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4946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1643" t="28132" r="31415" b="6433"/>
          <a:stretch/>
        </p:blipFill>
        <p:spPr>
          <a:xfrm>
            <a:off x="181069" y="172016"/>
            <a:ext cx="5269117" cy="37843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2100" t="14486" r="44019" b="3877"/>
          <a:stretch/>
        </p:blipFill>
        <p:spPr>
          <a:xfrm>
            <a:off x="5450186" y="371193"/>
            <a:ext cx="3542712" cy="41193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11808" t="37521" r="41388" b="16185"/>
          <a:stretch/>
        </p:blipFill>
        <p:spPr>
          <a:xfrm>
            <a:off x="8208474" y="4395457"/>
            <a:ext cx="3983526" cy="246254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742" y="4780230"/>
            <a:ext cx="3324691" cy="172547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8856" y="1857234"/>
            <a:ext cx="2667754" cy="666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614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Description: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I found this apprenticeship on a website called Reed.co.uk. It gives you all the information and skills you need to apply. I found a job called ‘Video Editor / Motion Graphic Designer’ I felt like it was a good job role for me because I've had loads of experience in editing and being around social media. I've got a portfolio of work between 3 different blog sites within the 3 years. I will be creating a cover letter for this job role to speak about why I think ill be suitable for the job.  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77360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103</Words>
  <Application>Microsoft Office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Description:</vt:lpstr>
    </vt:vector>
  </TitlesOfParts>
  <Company>WKCIC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Dillon Daly</dc:creator>
  <cp:lastModifiedBy>Dillon Daly</cp:lastModifiedBy>
  <cp:revision>3</cp:revision>
  <dcterms:created xsi:type="dcterms:W3CDTF">2018-11-26T09:39:02Z</dcterms:created>
  <dcterms:modified xsi:type="dcterms:W3CDTF">2018-11-26T10:00:01Z</dcterms:modified>
</cp:coreProperties>
</file>